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</p:sldMasterIdLst>
  <p:sldIdLst>
    <p:sldId id="256" r:id="rId7"/>
    <p:sldId id="258" r:id="rId8"/>
    <p:sldId id="260" r:id="rId9"/>
    <p:sldId id="262" r:id="rId10"/>
    <p:sldId id="264" r:id="rId11"/>
    <p:sldId id="263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3057832" y="3077020"/>
            <a:ext cx="172065" cy="17158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96065" y="373624"/>
            <a:ext cx="7158647" cy="4731776"/>
            <a:chOff x="1696065" y="373624"/>
            <a:chExt cx="7158647" cy="4731776"/>
          </a:xfrm>
        </p:grpSpPr>
        <p:grpSp>
          <p:nvGrpSpPr>
            <p:cNvPr id="9" name="Group 8"/>
            <p:cNvGrpSpPr/>
            <p:nvPr/>
          </p:nvGrpSpPr>
          <p:grpSpPr>
            <a:xfrm>
              <a:off x="1696065" y="373624"/>
              <a:ext cx="7158647" cy="4731776"/>
              <a:chOff x="1696065" y="373624"/>
              <a:chExt cx="7158647" cy="4731776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4" name="Group 3"/>
              <p:cNvGrpSpPr/>
              <p:nvPr/>
            </p:nvGrpSpPr>
            <p:grpSpPr>
              <a:xfrm>
                <a:off x="1696065" y="1981200"/>
                <a:ext cx="6096000" cy="3124200"/>
                <a:chOff x="1676400" y="1219200"/>
                <a:chExt cx="6096000" cy="3124200"/>
              </a:xfrm>
              <a:grpFill/>
            </p:grpSpPr>
            <p:sp>
              <p:nvSpPr>
                <p:cNvPr id="2" name="Oval 1"/>
                <p:cNvSpPr/>
                <p:nvPr/>
              </p:nvSpPr>
              <p:spPr>
                <a:xfrm>
                  <a:off x="2514600" y="1219200"/>
                  <a:ext cx="5257800" cy="3124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Isosceles Triangle 2"/>
                <p:cNvSpPr/>
                <p:nvPr/>
              </p:nvSpPr>
              <p:spPr>
                <a:xfrm>
                  <a:off x="1676400" y="2514600"/>
                  <a:ext cx="1074174" cy="776748"/>
                </a:xfrm>
                <a:custGeom>
                  <a:avLst/>
                  <a:gdLst>
                    <a:gd name="connsiteX0" fmla="*/ 0 w 1752600"/>
                    <a:gd name="connsiteY0" fmla="*/ 762000 h 762000"/>
                    <a:gd name="connsiteX1" fmla="*/ 876300 w 1752600"/>
                    <a:gd name="connsiteY1" fmla="*/ 0 h 762000"/>
                    <a:gd name="connsiteX2" fmla="*/ 1752600 w 1752600"/>
                    <a:gd name="connsiteY2" fmla="*/ 762000 h 762000"/>
                    <a:gd name="connsiteX3" fmla="*/ 0 w 1752600"/>
                    <a:gd name="connsiteY3" fmla="*/ 762000 h 762000"/>
                    <a:gd name="connsiteX0" fmla="*/ 0 w 1074174"/>
                    <a:gd name="connsiteY0" fmla="*/ 762000 h 776748"/>
                    <a:gd name="connsiteX1" fmla="*/ 876300 w 1074174"/>
                    <a:gd name="connsiteY1" fmla="*/ 0 h 776748"/>
                    <a:gd name="connsiteX2" fmla="*/ 1074174 w 1074174"/>
                    <a:gd name="connsiteY2" fmla="*/ 776748 h 776748"/>
                    <a:gd name="connsiteX3" fmla="*/ 0 w 1074174"/>
                    <a:gd name="connsiteY3" fmla="*/ 762000 h 776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4174" h="776748">
                      <a:moveTo>
                        <a:pt x="0" y="762000"/>
                      </a:moveTo>
                      <a:lnTo>
                        <a:pt x="876300" y="0"/>
                      </a:lnTo>
                      <a:lnTo>
                        <a:pt x="1074174" y="776748"/>
                      </a:lnTo>
                      <a:lnTo>
                        <a:pt x="0" y="7620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ight Triangle 4"/>
              <p:cNvSpPr/>
              <p:nvPr/>
            </p:nvSpPr>
            <p:spPr>
              <a:xfrm>
                <a:off x="4380271" y="373624"/>
                <a:ext cx="1714500" cy="175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Triangle 5"/>
              <p:cNvSpPr/>
              <p:nvPr/>
            </p:nvSpPr>
            <p:spPr>
              <a:xfrm rot="7693683">
                <a:off x="6192979" y="688534"/>
                <a:ext cx="1917319" cy="2337541"/>
              </a:xfrm>
              <a:custGeom>
                <a:avLst/>
                <a:gdLst>
                  <a:gd name="connsiteX0" fmla="*/ 0 w 1917319"/>
                  <a:gd name="connsiteY0" fmla="*/ 1541164 h 1541164"/>
                  <a:gd name="connsiteX1" fmla="*/ 0 w 1917319"/>
                  <a:gd name="connsiteY1" fmla="*/ 0 h 1541164"/>
                  <a:gd name="connsiteX2" fmla="*/ 1917319 w 1917319"/>
                  <a:gd name="connsiteY2" fmla="*/ 1541164 h 1541164"/>
                  <a:gd name="connsiteX3" fmla="*/ 0 w 1917319"/>
                  <a:gd name="connsiteY3" fmla="*/ 1541164 h 1541164"/>
                  <a:gd name="connsiteX0" fmla="*/ 0 w 1917319"/>
                  <a:gd name="connsiteY0" fmla="*/ 2337541 h 2337541"/>
                  <a:gd name="connsiteX1" fmla="*/ 1606849 w 1917319"/>
                  <a:gd name="connsiteY1" fmla="*/ 0 h 2337541"/>
                  <a:gd name="connsiteX2" fmla="*/ 1917319 w 1917319"/>
                  <a:gd name="connsiteY2" fmla="*/ 2337541 h 2337541"/>
                  <a:gd name="connsiteX3" fmla="*/ 0 w 1917319"/>
                  <a:gd name="connsiteY3" fmla="*/ 2337541 h 233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319" h="2337541">
                    <a:moveTo>
                      <a:pt x="0" y="2337541"/>
                    </a:moveTo>
                    <a:lnTo>
                      <a:pt x="1606849" y="0"/>
                    </a:lnTo>
                    <a:lnTo>
                      <a:pt x="1917319" y="2337541"/>
                    </a:lnTo>
                    <a:lnTo>
                      <a:pt x="0" y="23375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>
                <a:off x="7659329" y="3143389"/>
                <a:ext cx="1195383" cy="89521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Lightning Bolt 10"/>
            <p:cNvSpPr/>
            <p:nvPr/>
          </p:nvSpPr>
          <p:spPr>
            <a:xfrm>
              <a:off x="5640294" y="4648200"/>
              <a:ext cx="2019035" cy="457200"/>
            </a:xfrm>
            <a:prstGeom prst="lightningBol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2514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057832" y="2971800"/>
            <a:ext cx="172065" cy="1910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7" idx="4"/>
          </p:cNvCxnSpPr>
          <p:nvPr/>
        </p:nvCxnSpPr>
        <p:spPr>
          <a:xfrm>
            <a:off x="5715000" y="1772265"/>
            <a:ext cx="3139712" cy="2266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/>
          <a:stretch/>
        </p:blipFill>
        <p:spPr>
          <a:xfrm>
            <a:off x="4663440" y="46701"/>
            <a:ext cx="4416650" cy="68008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6"/>
          <a:stretch/>
        </p:blipFill>
        <p:spPr>
          <a:xfrm>
            <a:off x="6391" y="57150"/>
            <a:ext cx="4687529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398"/>
            <a:ext cx="4714875" cy="5496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398"/>
            <a:ext cx="4112342" cy="1569660"/>
          </a:xfrm>
          <a:custGeom>
            <a:avLst/>
            <a:gdLst>
              <a:gd name="connsiteX0" fmla="*/ 0 w 3124200"/>
              <a:gd name="connsiteY0" fmla="*/ 0 h 1569660"/>
              <a:gd name="connsiteX1" fmla="*/ 3124200 w 3124200"/>
              <a:gd name="connsiteY1" fmla="*/ 0 h 1569660"/>
              <a:gd name="connsiteX2" fmla="*/ 3124200 w 3124200"/>
              <a:gd name="connsiteY2" fmla="*/ 1569660 h 1569660"/>
              <a:gd name="connsiteX3" fmla="*/ 0 w 3124200"/>
              <a:gd name="connsiteY3" fmla="*/ 1569660 h 1569660"/>
              <a:gd name="connsiteX4" fmla="*/ 0 w 3124200"/>
              <a:gd name="connsiteY4" fmla="*/ 0 h 1569660"/>
              <a:gd name="connsiteX0" fmla="*/ 0 w 4112342"/>
              <a:gd name="connsiteY0" fmla="*/ 0 h 1569660"/>
              <a:gd name="connsiteX1" fmla="*/ 3124200 w 4112342"/>
              <a:gd name="connsiteY1" fmla="*/ 0 h 1569660"/>
              <a:gd name="connsiteX2" fmla="*/ 4112342 w 4112342"/>
              <a:gd name="connsiteY2" fmla="*/ 808703 h 1569660"/>
              <a:gd name="connsiteX3" fmla="*/ 3124200 w 4112342"/>
              <a:gd name="connsiteY3" fmla="*/ 1569660 h 1569660"/>
              <a:gd name="connsiteX4" fmla="*/ 0 w 4112342"/>
              <a:gd name="connsiteY4" fmla="*/ 1569660 h 1569660"/>
              <a:gd name="connsiteX5" fmla="*/ 0 w 4112342"/>
              <a:gd name="connsiteY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342" h="1569660">
                <a:moveTo>
                  <a:pt x="0" y="0"/>
                </a:moveTo>
                <a:lnTo>
                  <a:pt x="3124200" y="0"/>
                </a:lnTo>
                <a:cubicBezTo>
                  <a:pt x="3124200" y="254819"/>
                  <a:pt x="4112342" y="553884"/>
                  <a:pt x="4112342" y="808703"/>
                </a:cubicBezTo>
                <a:lnTo>
                  <a:pt x="312420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295400" y="381000"/>
            <a:ext cx="6705600" cy="2133600"/>
          </a:xfrm>
          <a:prstGeom prst="downArrow">
            <a:avLst>
              <a:gd name="adj1" fmla="val 80324"/>
              <a:gd name="adj2" fmla="val 4167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5500" y="609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950222"/>
            <a:ext cx="57912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আমিমুল ইহ্সান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পদবী: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আদাতলা সরকারি প্রাথমিক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উপজেলা: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ভোলাহাট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জেলা: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চাঁপাই নবাবগঞ্জ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b="15765"/>
          <a:stretch/>
        </p:blipFill>
        <p:spPr>
          <a:xfrm>
            <a:off x="330609" y="2950222"/>
            <a:ext cx="2542868" cy="250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3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57200"/>
            <a:ext cx="2971800" cy="923330"/>
          </a:xfrm>
          <a:custGeom>
            <a:avLst/>
            <a:gdLst>
              <a:gd name="connsiteX0" fmla="*/ 0 w 2971800"/>
              <a:gd name="connsiteY0" fmla="*/ 0 h 923330"/>
              <a:gd name="connsiteX1" fmla="*/ 2971800 w 2971800"/>
              <a:gd name="connsiteY1" fmla="*/ 0 h 923330"/>
              <a:gd name="connsiteX2" fmla="*/ 2971800 w 2971800"/>
              <a:gd name="connsiteY2" fmla="*/ 923330 h 923330"/>
              <a:gd name="connsiteX3" fmla="*/ 0 w 2971800"/>
              <a:gd name="connsiteY3" fmla="*/ 923330 h 923330"/>
              <a:gd name="connsiteX4" fmla="*/ 0 w 2971800"/>
              <a:gd name="connsiteY4" fmla="*/ 0 h 923330"/>
              <a:gd name="connsiteX0" fmla="*/ 0 w 2971800"/>
              <a:gd name="connsiteY0" fmla="*/ 0 h 1496998"/>
              <a:gd name="connsiteX1" fmla="*/ 2971800 w 2971800"/>
              <a:gd name="connsiteY1" fmla="*/ 0 h 1496998"/>
              <a:gd name="connsiteX2" fmla="*/ 2971800 w 2971800"/>
              <a:gd name="connsiteY2" fmla="*/ 923330 h 1496998"/>
              <a:gd name="connsiteX3" fmla="*/ 1496961 w 2971800"/>
              <a:gd name="connsiteY3" fmla="*/ 1496961 h 1496998"/>
              <a:gd name="connsiteX4" fmla="*/ 0 w 2971800"/>
              <a:gd name="connsiteY4" fmla="*/ 923330 h 1496998"/>
              <a:gd name="connsiteX5" fmla="*/ 0 w 2971800"/>
              <a:gd name="connsiteY5" fmla="*/ 0 h 1496998"/>
              <a:gd name="connsiteX0" fmla="*/ 0 w 2971800"/>
              <a:gd name="connsiteY0" fmla="*/ 0 h 1501495"/>
              <a:gd name="connsiteX1" fmla="*/ 2971800 w 2971800"/>
              <a:gd name="connsiteY1" fmla="*/ 0 h 1501495"/>
              <a:gd name="connsiteX2" fmla="*/ 2971800 w 2971800"/>
              <a:gd name="connsiteY2" fmla="*/ 923330 h 1501495"/>
              <a:gd name="connsiteX3" fmla="*/ 1496961 w 2971800"/>
              <a:gd name="connsiteY3" fmla="*/ 1496961 h 1501495"/>
              <a:gd name="connsiteX4" fmla="*/ 0 w 2971800"/>
              <a:gd name="connsiteY4" fmla="*/ 923330 h 1501495"/>
              <a:gd name="connsiteX5" fmla="*/ 0 w 2971800"/>
              <a:gd name="connsiteY5" fmla="*/ 0 h 1501495"/>
              <a:gd name="connsiteX0" fmla="*/ 0 w 2971800"/>
              <a:gd name="connsiteY0" fmla="*/ 0 h 1501495"/>
              <a:gd name="connsiteX1" fmla="*/ 2971800 w 2971800"/>
              <a:gd name="connsiteY1" fmla="*/ 0 h 1501495"/>
              <a:gd name="connsiteX2" fmla="*/ 2971800 w 2971800"/>
              <a:gd name="connsiteY2" fmla="*/ 923330 h 1501495"/>
              <a:gd name="connsiteX3" fmla="*/ 1496961 w 2971800"/>
              <a:gd name="connsiteY3" fmla="*/ 1496961 h 1501495"/>
              <a:gd name="connsiteX4" fmla="*/ 0 w 2971800"/>
              <a:gd name="connsiteY4" fmla="*/ 923330 h 1501495"/>
              <a:gd name="connsiteX5" fmla="*/ 0 w 2971800"/>
              <a:gd name="connsiteY5" fmla="*/ 0 h 1501495"/>
              <a:gd name="connsiteX0" fmla="*/ 0 w 2971800"/>
              <a:gd name="connsiteY0" fmla="*/ 0 h 1497402"/>
              <a:gd name="connsiteX1" fmla="*/ 2971800 w 2971800"/>
              <a:gd name="connsiteY1" fmla="*/ 0 h 1497402"/>
              <a:gd name="connsiteX2" fmla="*/ 2971800 w 2971800"/>
              <a:gd name="connsiteY2" fmla="*/ 923330 h 1497402"/>
              <a:gd name="connsiteX3" fmla="*/ 2588342 w 2971800"/>
              <a:gd name="connsiteY3" fmla="*/ 1069258 h 1497402"/>
              <a:gd name="connsiteX4" fmla="*/ 1496961 w 2971800"/>
              <a:gd name="connsiteY4" fmla="*/ 1496961 h 1497402"/>
              <a:gd name="connsiteX5" fmla="*/ 0 w 2971800"/>
              <a:gd name="connsiteY5" fmla="*/ 923330 h 1497402"/>
              <a:gd name="connsiteX6" fmla="*/ 0 w 2971800"/>
              <a:gd name="connsiteY6" fmla="*/ 0 h 1497402"/>
              <a:gd name="connsiteX0" fmla="*/ 0 w 2971800"/>
              <a:gd name="connsiteY0" fmla="*/ 0 h 1496974"/>
              <a:gd name="connsiteX1" fmla="*/ 2971800 w 2971800"/>
              <a:gd name="connsiteY1" fmla="*/ 0 h 1496974"/>
              <a:gd name="connsiteX2" fmla="*/ 2971800 w 2971800"/>
              <a:gd name="connsiteY2" fmla="*/ 923330 h 1496974"/>
              <a:gd name="connsiteX3" fmla="*/ 2588342 w 2971800"/>
              <a:gd name="connsiteY3" fmla="*/ 1069258 h 1496974"/>
              <a:gd name="connsiteX4" fmla="*/ 1496961 w 2971800"/>
              <a:gd name="connsiteY4" fmla="*/ 1496961 h 1496974"/>
              <a:gd name="connsiteX5" fmla="*/ 228600 w 2971800"/>
              <a:gd name="connsiteY5" fmla="*/ 1113503 h 1496974"/>
              <a:gd name="connsiteX6" fmla="*/ 0 w 2971800"/>
              <a:gd name="connsiteY6" fmla="*/ 923330 h 1496974"/>
              <a:gd name="connsiteX7" fmla="*/ 0 w 2971800"/>
              <a:gd name="connsiteY7" fmla="*/ 0 h 1496974"/>
              <a:gd name="connsiteX0" fmla="*/ 0 w 2971800"/>
              <a:gd name="connsiteY0" fmla="*/ 0 h 1496974"/>
              <a:gd name="connsiteX1" fmla="*/ 2971800 w 2971800"/>
              <a:gd name="connsiteY1" fmla="*/ 0 h 1496974"/>
              <a:gd name="connsiteX2" fmla="*/ 2971800 w 2971800"/>
              <a:gd name="connsiteY2" fmla="*/ 923330 h 1496974"/>
              <a:gd name="connsiteX3" fmla="*/ 2588342 w 2971800"/>
              <a:gd name="connsiteY3" fmla="*/ 1069258 h 1496974"/>
              <a:gd name="connsiteX4" fmla="*/ 1496961 w 2971800"/>
              <a:gd name="connsiteY4" fmla="*/ 1496961 h 1496974"/>
              <a:gd name="connsiteX5" fmla="*/ 228600 w 2971800"/>
              <a:gd name="connsiteY5" fmla="*/ 1113503 h 1496974"/>
              <a:gd name="connsiteX6" fmla="*/ 0 w 2971800"/>
              <a:gd name="connsiteY6" fmla="*/ 923330 h 1496974"/>
              <a:gd name="connsiteX7" fmla="*/ 0 w 2971800"/>
              <a:gd name="connsiteY7" fmla="*/ 0 h 1496974"/>
              <a:gd name="connsiteX0" fmla="*/ 0 w 2971800"/>
              <a:gd name="connsiteY0" fmla="*/ 0 h 1496974"/>
              <a:gd name="connsiteX1" fmla="*/ 2971800 w 2971800"/>
              <a:gd name="connsiteY1" fmla="*/ 0 h 1496974"/>
              <a:gd name="connsiteX2" fmla="*/ 2971800 w 2971800"/>
              <a:gd name="connsiteY2" fmla="*/ 923330 h 1496974"/>
              <a:gd name="connsiteX3" fmla="*/ 2588342 w 2971800"/>
              <a:gd name="connsiteY3" fmla="*/ 1069258 h 1496974"/>
              <a:gd name="connsiteX4" fmla="*/ 1496961 w 2971800"/>
              <a:gd name="connsiteY4" fmla="*/ 1496961 h 1496974"/>
              <a:gd name="connsiteX5" fmla="*/ 228600 w 2971800"/>
              <a:gd name="connsiteY5" fmla="*/ 1113503 h 1496974"/>
              <a:gd name="connsiteX6" fmla="*/ 14748 w 2971800"/>
              <a:gd name="connsiteY6" fmla="*/ 805343 h 1496974"/>
              <a:gd name="connsiteX7" fmla="*/ 0 w 2971800"/>
              <a:gd name="connsiteY7" fmla="*/ 0 h 14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800" h="1496974">
                <a:moveTo>
                  <a:pt x="0" y="0"/>
                </a:moveTo>
                <a:lnTo>
                  <a:pt x="2971800" y="0"/>
                </a:lnTo>
                <a:lnTo>
                  <a:pt x="2971800" y="923330"/>
                </a:lnTo>
                <a:cubicBezTo>
                  <a:pt x="2902974" y="1091707"/>
                  <a:pt x="2834148" y="973653"/>
                  <a:pt x="2588342" y="1069258"/>
                </a:cubicBezTo>
                <a:cubicBezTo>
                  <a:pt x="2342536" y="1164863"/>
                  <a:pt x="1890251" y="1499419"/>
                  <a:pt x="1496961" y="1496961"/>
                </a:cubicBezTo>
                <a:cubicBezTo>
                  <a:pt x="1103671" y="1494503"/>
                  <a:pt x="419100" y="1268102"/>
                  <a:pt x="228600" y="1113503"/>
                </a:cubicBezTo>
                <a:cubicBezTo>
                  <a:pt x="-20893" y="1017898"/>
                  <a:pt x="52848" y="981095"/>
                  <a:pt x="14748" y="805343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  :  তৃতীয়  ।</a:t>
            </a:r>
          </a:p>
          <a:p>
            <a:pPr marL="571500" indent="-571500"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 :  প্রাথমিক বিজ্ঞান ।</a:t>
            </a:r>
          </a:p>
          <a:p>
            <a:pPr marL="571500" indent="-571500"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 ২ ( জীব ও জড় ) ।</a:t>
            </a:r>
          </a:p>
          <a:p>
            <a:pPr marL="571500" indent="-571500"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পৃষ্ঠা   :  ১১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শিরোনামঃ    প্রাণী 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অংশঃ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প্রাণীদের দুইটি দলে.......সহপাঠিদের সাথে আলোচনা কর ।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 ফলঃ       ২.২.২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প্রাণীর নাম উল্লেখ করতে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73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39" y="1078803"/>
            <a:ext cx="2159213" cy="20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3376"/>
            <a:ext cx="2819400" cy="22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2667000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3241"/>
            <a:ext cx="2097176" cy="2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1" y="3134380"/>
            <a:ext cx="3403511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80" y="3083243"/>
            <a:ext cx="3057620" cy="1945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8176" y="228600"/>
            <a:ext cx="377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255" y="5586798"/>
            <a:ext cx="35194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450" y="452736"/>
            <a:ext cx="9525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7488" y="939397"/>
            <a:ext cx="137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খরগোশ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60458"/>
            <a:ext cx="83339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3426" y="3134380"/>
            <a:ext cx="1295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4550" y="4505981"/>
            <a:ext cx="12089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305800" cy="2461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0" y="36825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মেরুদণ্ড কোন গুলোর আছে ও কোনগুলোর নেই চিন্তা করি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05800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023" y="1968295"/>
            <a:ext cx="891048" cy="355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852" y="3505200"/>
            <a:ext cx="98937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3209003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209427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83810" y="3582629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8252" y="6021029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5982929"/>
            <a:ext cx="685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62468" y="5105400"/>
            <a:ext cx="80993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26882" r="19429" b="30107"/>
          <a:stretch/>
        </p:blipFill>
        <p:spPr>
          <a:xfrm>
            <a:off x="1478526" y="253731"/>
            <a:ext cx="5553382" cy="29496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" t="32204" r="7258" b="18889"/>
          <a:stretch/>
        </p:blipFill>
        <p:spPr>
          <a:xfrm>
            <a:off x="1128252" y="3978377"/>
            <a:ext cx="6587613" cy="2642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 খুলে পড়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পৃষ্ঠাঃ ১১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77431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3981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37979"/>
              </p:ext>
            </p:extLst>
          </p:nvPr>
        </p:nvGraphicFramePr>
        <p:xfrm>
          <a:off x="1209368" y="4191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</a:t>
                      </a: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অমেরুদণ্ডী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মেরুদণ্ডী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।</a:t>
            </a:r>
          </a:p>
          <a:p>
            <a:pPr marL="571500" indent="-571500">
              <a:buBlip>
                <a:blip r:embed="rId2"/>
              </a:buBlip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মেরুদণ্ড থাকার ৫টি সুবিধা 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151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Theme</vt:lpstr>
      <vt:lpstr>Angles</vt:lpstr>
      <vt:lpstr>Essential</vt:lpstr>
      <vt:lpstr>Flow</vt:lpstr>
      <vt:lpstr>Adjacency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Amimul Ihsan</dc:creator>
  <cp:lastModifiedBy>Amimul Ihsan</cp:lastModifiedBy>
  <cp:revision>23</cp:revision>
  <dcterms:created xsi:type="dcterms:W3CDTF">2006-08-16T00:00:00Z</dcterms:created>
  <dcterms:modified xsi:type="dcterms:W3CDTF">2017-09-23T14:27:34Z</dcterms:modified>
</cp:coreProperties>
</file>